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2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3" r:id="rId18"/>
    <p:sldId id="280" r:id="rId19"/>
    <p:sldId id="281" r:id="rId20"/>
    <p:sldId id="282" r:id="rId21"/>
    <p:sldId id="271" r:id="rId22"/>
    <p:sldId id="272" r:id="rId23"/>
    <p:sldId id="257" r:id="rId24"/>
    <p:sldId id="259" r:id="rId25"/>
    <p:sldId id="273" r:id="rId26"/>
    <p:sldId id="274" r:id="rId27"/>
    <p:sldId id="276" r:id="rId28"/>
    <p:sldId id="275" r:id="rId29"/>
    <p:sldId id="277" r:id="rId30"/>
    <p:sldId id="27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9A934A-3FB8-4C1E-91DD-BAB93DE37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54"/>
          <a:stretch/>
        </p:blipFill>
        <p:spPr>
          <a:xfrm>
            <a:off x="170765" y="190178"/>
            <a:ext cx="6595736" cy="4696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442922" y="3399664"/>
            <a:ext cx="3156715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3731231" y="2910944"/>
            <a:ext cx="140081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7"/>
          <a:stretch/>
        </p:blipFill>
        <p:spPr>
          <a:xfrm>
            <a:off x="6879532" y="190178"/>
            <a:ext cx="7980841" cy="564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6670753" y="3065435"/>
            <a:ext cx="3156715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B28786E-4AED-4C73-9C1C-735FC1C4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81" y="595116"/>
            <a:ext cx="8891637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6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C0A0B5-FA9A-49CC-B21B-DC543876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27" y="0"/>
            <a:ext cx="10758881" cy="6858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6E59350-4748-4DF4-9660-844C12E8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9" y="0"/>
            <a:ext cx="10758881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99FF3B9-8092-4418-BCB5-B4DC078E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181" y="152400"/>
            <a:ext cx="10758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1FFE4C1-25A0-485D-B080-4FB3165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26" y="0"/>
            <a:ext cx="10313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344</Words>
  <Application>Microsoft Office PowerPoint</Application>
  <PresentationFormat>ワイド画面</PresentationFormat>
  <Paragraphs>123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5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2019-05-21T08:06:00Z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